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70" r:id="rId2"/>
    <p:sldMasterId id="2147483658" r:id="rId3"/>
  </p:sldMasterIdLst>
  <p:handoutMasterIdLst>
    <p:handoutMasterId r:id="rId7"/>
  </p:handoutMasterIdLst>
  <p:sldIdLst>
    <p:sldId id="256" r:id="rId4"/>
    <p:sldId id="257" r:id="rId5"/>
    <p:sldId id="281" r:id="rId6"/>
  </p:sldIdLst>
  <p:sldSz cx="12192000" cy="6858000"/>
  <p:notesSz cx="6858000" cy="9144000"/>
  <p:embeddedFontLst>
    <p:embeddedFont>
      <p:font typeface="Fira Sans Book" panose="020B0604020202020204" charset="0"/>
      <p:regular r:id="rId8"/>
      <p:italic r:id="rId9"/>
    </p:embeddedFont>
    <p:embeddedFont>
      <p:font typeface="Fira Sans ExtraBold" panose="020B0903050000020004" pitchFamily="34" charset="0"/>
      <p:bold r:id="rId10"/>
      <p:italic r:id="rId11"/>
      <p:boldItalic r:id="rId1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/>
    <p:restoredTop sz="94766"/>
  </p:normalViewPr>
  <p:slideViewPr>
    <p:cSldViewPr snapToGrid="0">
      <p:cViewPr varScale="1">
        <p:scale>
          <a:sx n="105" d="100"/>
          <a:sy n="105" d="100"/>
        </p:scale>
        <p:origin x="8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4.fntdata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BEF8435-112A-9610-0434-B97AC11A96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05EF61-0241-FEC5-8078-F570AD67EB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1C440-EE39-4221-964E-35F86D1AF97A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ECAE30-DBDE-8BCD-7D23-A3C7FCACE0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EC182B-871C-81A3-EE24-AA9504361B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62C4C-8E5E-4B06-BF9C-671D7A3D34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3859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262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49A83-FC9F-D65F-6DD3-22C620654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808613-D60C-0CA1-0526-0FE13B0BC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5BB7EE-555B-D90A-6C98-FBCB8F7D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5DE2A2-BE94-009E-2AAC-49AC6E05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F54B18-CC18-5D5B-2E52-35D9AAE7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435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89AA3-2E31-6939-31AE-21219D58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A19E85-FBDB-46EF-3DB8-67A8DDA47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E85081-DF2A-2B0B-FD48-E826187A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8F4603-C4F3-7169-8B43-FFECE7D12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DA8E5A-4EC3-204F-5171-5C668C58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14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E30BA9-62FA-2360-68FD-8942A228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EAF335-8347-AA7F-5425-62EB2DF85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869AE-4CE8-59E4-E23C-3553EC00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47DEF8-345A-6C14-E04D-5B644222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EA4F4F-236A-322D-3C8B-E25335EE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8492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69215-C2D5-463D-6A15-345F9BDFC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B51427-C07A-643E-1065-9A39F1BD9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E14D6BE-3F8F-E7DF-2DEE-2D2C2F824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353E8D-6D6E-4C22-4D37-876117E5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178BEA-64F4-E6EE-ABD1-238EF9A16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915D42-0B09-6AC4-FB35-0F315C2C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795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ECC5FC-8A26-C101-4954-7754F739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76BA7B-2E5D-FBA6-BC4D-885E185B1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784D45-8391-8EBE-8F8D-2758F7B39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D16ED4-B605-CB9D-7FA6-F5B8BE631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BDC61D7-9EB5-6EAF-0635-BD1A6372E1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F175238-854F-140E-BB57-76F735E9B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758E4B-E202-56EB-CFAF-9DD526B04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9DB90B2-411C-1174-D94D-68BF7BD83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16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3D3E5-3DE5-EC25-4EE1-59A5AFBE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72EDC1-9F64-B8FF-455C-5002412EE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CC6802-E64B-6AE7-6BBE-05A4EF024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F8A9C9-F67D-0B3A-00EC-41FB008A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61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240CA60-F09A-A097-1126-A7DAAA52E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DC89B5F-ABC5-A5D5-4D63-5E13F84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12C19F-9652-8581-239B-24331219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630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81C21-A64C-24CD-F460-8DF9CE25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0D472C-2F8F-7F30-A9B7-8D8096E29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D2DEDF-C850-2233-C66C-5BA62B4C8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F12386-9FBB-0793-3BED-56E017BC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E1BD61-AAE8-BF1A-BFF4-1EB4960B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A16508-59F5-1609-8D37-7B663943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653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0A63-FEC4-6691-7E56-82164541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403A362-3B93-4917-C62B-62098D8B0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97AA55-E8A4-D3A3-45A3-E9BAC73D1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9C7ED7-5F6E-CDAA-B081-889FCFB6D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B5F0D7-7685-F931-9004-DEA4F9646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430A95-DB0C-8631-DA70-D43EEF22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546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CD371-3FE6-729F-2B8C-FE78EC7C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990754D-9EFD-FC85-2CDD-06A346C3C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4DD300-7D05-2158-63A0-F2A9D9E2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433A1C-531D-761D-3D88-CBA0BFB5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7DB030-5A47-B6AC-58F8-438FB671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47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015E3-9CBA-4F04-67EE-CC3687B03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C5655E-FD5A-B58C-E5E2-3E4E20AF9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18980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DE5A5CF-F2A1-E7FB-DCC0-CBB2B2CA8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F73EE76-2285-BFD1-C6F0-D4A49D542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A2E7A3-0C00-CC27-3C43-13FB0F62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A61177-255A-9537-58E2-F19D5CE2C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1BECF2-CA5A-BF9A-1B34-885A2526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8999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3D397-F643-D313-A365-8D112AC95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0AD458-70D9-75DE-CE81-CE81CFE81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879ABB-2553-D464-233A-9EA6136B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877CB-E8DA-FFD5-5E3C-7C5E3AC0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19BB10-1002-360F-E394-87979A40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905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2A4B9-F0FD-D93D-0E92-F1AF4F4F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3EEE95-9AEB-44C1-ED48-3C2548C2E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34E365-593B-9C91-291F-FB5CE069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04003C-6D06-45AA-E956-D4E92917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AB291A-E012-9C8C-EBEB-9143D0B6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026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AC5F1-AF87-07DA-B0FE-2FB7B877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D655FA-F1FD-98D1-B83B-491C38842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4F8EF4-C116-7F77-EAAC-8B7CF310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EE068E-2B13-F857-E3A3-55DC0FFA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EA88AC-0A0C-17A6-3C10-470F71C9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635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1FC1E-5B2C-1625-669F-70D8A8EE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9FA032-5353-929C-D6DF-DD7EB2D50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F883ECF-B3FB-FD77-84C7-FD2261ADF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398E-4686-4438-F293-3E49AD30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D74C9-B9F6-F61B-49BC-27BF3ECD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FBCBA0-4782-550A-E38D-8AE69929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626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95EDB-979F-F74A-8A21-7E5A09DE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97AFF7-1547-0AC0-3F7B-3102B86EF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655CCE-0A04-A824-6B8F-A37457FD8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4093A29-D425-2234-3098-FCB8787B8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8179410-A820-8E9B-6785-1D5B9E181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A17DD52-669F-914C-118A-EA8296A35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F1899-D4CD-5807-BB41-29BF37551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FD10612-B5F9-308A-3C9F-437D2946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731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71F3B-651D-764A-561E-8BBC487D8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AF4EB1-AB0A-9F58-9F44-B86C1204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F24549-660D-7082-35C2-B286E8093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5C343B-B557-843B-1078-CE9F8273C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962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159276D-FFF5-9C53-56E1-14828F8FD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8CFBA6-6753-ACD5-FE41-08351FE5E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99C2EF-A370-C355-3186-C54AB31E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191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37F6A-3A22-BE87-DE04-F0CC98CE9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894CF7-6518-A0FB-505B-108761DB5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EFD384-B7C5-2D12-0344-CF1B7BC9E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298E82-9E2A-D946-0301-50F01D35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BF3339-DA37-BD62-4A79-5659472E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09D8A-C208-8F86-B84A-314679E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094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0B4BC-118F-9B3F-BAB5-C8B55FDC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22EFAFA-FA8E-F9F8-438E-E69D23F80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93CCC1-44AB-0E5E-9D8E-C8B4F290D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98E43B8-93DA-504C-63BE-1867386C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4EC41D-4900-2734-FA44-999F5FE1C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D021A8-A1C9-C5C7-3F79-4BA36AD8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23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2193D-7BD7-9827-465C-1FCC5D1F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4D429D-F195-978E-DEE0-A0568F24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36628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A8576-3FA4-3072-BB7B-13890FED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CB53ADD-F910-42E9-15DF-3F406E02A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1E5BF9-F53C-F13F-7B78-44E91971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9F8DAB-B4D2-A769-CEFB-6C361FD5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DD7C3F-E420-9A8F-B165-3045C91A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708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5405AFE-5C80-8381-ECD9-D54EDD18B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B8DAF3-D873-2440-2CB6-DFD5DBBBB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5377D6-0200-4B40-5032-985743FB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9EC162-A924-AED7-1E69-FA0445D0F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4266F3-AA3B-1905-1B91-624781E3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45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0E89DC-B085-7879-9175-033E33BB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2EC3B2-3AC6-514C-C2A9-D614822D4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876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61CC8-D69A-047E-0B1A-95CEAE1B5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35FB42-C8F4-B413-3808-8B9674BB1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B4C179-90A6-9B8E-5C31-FE9F0A17D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9350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BC988-9FCE-1124-DAA1-58F8EBE0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9A1501D-4CB6-3590-1A6F-D8DFAA10D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C88B450-B523-191D-59A2-D11ADC991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877339-CC6F-28DC-0CDF-D9007BFF1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B4A9CF-8C6E-D37D-ED2B-78A8C9AC08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0553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F4D5F-7B1D-C804-8204-342963CA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968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F65F9-5074-F6FE-8D7D-2366F0F6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57300"/>
            <a:ext cx="3932237" cy="9478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06A8C0-583D-B542-BA99-8DC15C7CB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573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1662CF-B93C-1B61-4AB8-A1E96C440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933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1442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6435C-B6A5-E856-0C1A-EFDA760B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57300"/>
            <a:ext cx="3932237" cy="99989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EEBE772-6362-EC88-E52D-E8D5B4C625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573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385E7F-DE15-1AAA-87FE-28E1A6216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004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528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798A07-920A-D10A-6CD9-03CBBADBB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009"/>
            <a:ext cx="10515600" cy="725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17F2B7-3D78-0629-232C-BEFE42F33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15557"/>
            <a:ext cx="10515600" cy="404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0A9B08-24B2-8BCC-2C9A-58ADB7EB5A8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3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6CE2055-02EF-BB46-0961-CBCF3C03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526F6F-795D-A28B-81DF-5B98BFE32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5ADDCF-521B-4E1E-5004-69C338E40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1E6F4-2CCE-459C-B70E-0528A0E6E990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A2B477-BBED-AFCC-68F1-DF1A097EB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070F6B-3EBB-2CEC-D936-5199489ED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15E17-7525-475D-8ECD-456AB809025A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6BF83C2-8EAE-257E-24B4-0C664D68EA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9B35E19-ECA5-7461-8601-B4F445D25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E627F6-6798-8D87-E1D9-3C7AAD35E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E4A1E-105F-DC38-AA31-832C87541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2146A-0A34-41E4-B61A-3E82543AD8C8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3750D8-0B5A-264D-1976-9502C6C4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FD8086-FB06-1A9C-8406-C8A28B843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46148-1C2C-4AE7-BAB1-F49D048A80DC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E1586A-5B9A-7663-EC97-49A694C72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2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0D88FD-1D01-1083-93B1-149BF709FC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latin typeface="Fira Sans ExtraBold" panose="020B0503050000020004" pitchFamily="34" charset="0"/>
                <a:ea typeface="Fira Sans ExtraBold" panose="020B0503050000020004" pitchFamily="34" charset="0"/>
              </a:rPr>
              <a:t>Überschrift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53A430-7564-270D-F48C-8F731850D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Fira Sans Book" panose="020B0503050000020004" pitchFamily="34" charset="0"/>
                <a:ea typeface="Fira Sans Book" panose="020B05030500000200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1921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519F3F6-351E-E683-DF1D-E78C0226845E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1454" y="1454136"/>
            <a:ext cx="9521825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 err="1">
                <a:solidFill>
                  <a:srgbClr val="0C1C49"/>
                </a:solidFill>
                <a:latin typeface="Fira Sans Book"/>
              </a:rPr>
              <a:t>Überschrift</a:t>
            </a:r>
            <a:endParaRPr lang="de-DE" sz="4000" dirty="0">
              <a:solidFill>
                <a:srgbClr val="0C1C49"/>
              </a:solidFill>
              <a:latin typeface="Fira Sans Book"/>
            </a:endParaRPr>
          </a:p>
        </p:txBody>
      </p:sp>
      <p:sp>
        <p:nvSpPr>
          <p:cNvPr id="2" name="Titel 6">
            <a:extLst>
              <a:ext uri="{FF2B5EF4-FFF2-40B4-BE49-F238E27FC236}">
                <a16:creationId xmlns:a16="http://schemas.microsoft.com/office/drawing/2014/main" id="{D2C968E4-AC2F-7B6F-E7CA-EF31077BF8C4}"/>
              </a:ext>
            </a:extLst>
          </p:cNvPr>
          <p:cNvSpPr txBox="1">
            <a:spLocks/>
          </p:cNvSpPr>
          <p:nvPr/>
        </p:nvSpPr>
        <p:spPr>
          <a:xfrm>
            <a:off x="981456" y="2100249"/>
            <a:ext cx="10229090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dirty="0">
                <a:solidFill>
                  <a:srgbClr val="000000"/>
                </a:solidFill>
                <a:latin typeface="+mn-lt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9436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/>
    </mc:Choice>
    <mc:Fallback xmlns="">
      <p:transition spd="med" advClick="0" advTm="10000"/>
    </mc:Fallback>
  </mc:AlternateContent>
</p:sld>
</file>

<file path=ppt/theme/theme1.xml><?xml version="1.0" encoding="utf-8"?>
<a:theme xmlns:a="http://schemas.openxmlformats.org/drawingml/2006/main" name="Office">
  <a:themeElements>
    <a:clrScheme name="Benutzerdefinier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20E36"/>
      </a:accent1>
      <a:accent2>
        <a:srgbClr val="FBA8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Breitbild</PresentationFormat>
  <Paragraphs>4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</vt:i4>
      </vt:variant>
    </vt:vector>
  </HeadingPairs>
  <TitlesOfParts>
    <vt:vector size="11" baseType="lpstr">
      <vt:lpstr>Arial</vt:lpstr>
      <vt:lpstr>Calibri</vt:lpstr>
      <vt:lpstr>Calibri Light</vt:lpstr>
      <vt:lpstr>Fira Sans ExtraBold</vt:lpstr>
      <vt:lpstr>Fira Sans Book</vt:lpstr>
      <vt:lpstr>Office</vt:lpstr>
      <vt:lpstr>1_Benutzerdefiniertes Design</vt:lpstr>
      <vt:lpstr>Benutzerdefiniertes Design</vt:lpstr>
      <vt:lpstr>PowerPoint-Präsentation</vt:lpstr>
      <vt:lpstr>Überschrift</vt:lpstr>
      <vt:lpstr>Überschrift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Katja Störmer</dc:creator>
  <cp:lastModifiedBy>Josephine Heidrich</cp:lastModifiedBy>
  <cp:revision>6</cp:revision>
  <dcterms:created xsi:type="dcterms:W3CDTF">2023-05-26T09:36:52Z</dcterms:created>
  <dcterms:modified xsi:type="dcterms:W3CDTF">2024-07-29T07:49:34Z</dcterms:modified>
</cp:coreProperties>
</file>